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2023/8/10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227754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+mj-ea"/>
                <a:ea typeface="+mj-ea"/>
              </a:rPr>
              <a:t>日本成人脊柱変形学会</a:t>
            </a:r>
          </a:p>
          <a:p>
            <a:pPr algn="ctr"/>
            <a:r>
              <a:rPr lang="en-US" sz="3600" b="1" dirty="0">
                <a:latin typeface="+mj-ea"/>
                <a:ea typeface="+mj-ea"/>
              </a:rPr>
              <a:t>COI</a:t>
            </a:r>
            <a:r>
              <a:rPr lang="ja-JP" altLang="en-US" sz="3600" b="1" dirty="0">
                <a:latin typeface="+mj-ea"/>
                <a:ea typeface="+mj-ea"/>
              </a:rPr>
              <a:t>開示</a:t>
            </a:r>
            <a:endParaRPr lang="en-US" altLang="ja-JP" sz="3600" b="1" dirty="0">
              <a:latin typeface="+mj-ea"/>
              <a:ea typeface="+mj-ea"/>
            </a:endParaRPr>
          </a:p>
          <a:p>
            <a:pPr algn="ctr"/>
            <a:endParaRPr lang="en-US" altLang="ja-JP" sz="1400" dirty="0">
              <a:latin typeface="+mj-ea"/>
              <a:ea typeface="+mj-ea"/>
            </a:endParaRPr>
          </a:p>
          <a:p>
            <a:pPr algn="ctr"/>
            <a:r>
              <a:rPr lang="ja-JP" altLang="en-US" sz="2800" dirty="0">
                <a:latin typeface="+mj-ea"/>
                <a:ea typeface="+mj-ea"/>
              </a:rPr>
              <a:t>発表者名　〇○○○、〇○○○、◎〇○○○（◎代表者）</a:t>
            </a:r>
            <a:endParaRPr lang="en-US" altLang="ja-JP" sz="3200" dirty="0">
              <a:latin typeface="+mj-ea"/>
              <a:ea typeface="+mj-ea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87122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演題発表に関連し、開示すべき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63</Words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2012-09-25T09:04:10Z</dcterms:created>
  <dcterms:modified xsi:type="dcterms:W3CDTF">2023-08-10T07:46:01Z</dcterms:modified>
</cp:coreProperties>
</file>