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151" y="1125592"/>
            <a:ext cx="8665698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80</a:t>
            </a:r>
            <a:r>
              <a:rPr kumimoji="0" lang="ja-JP" altLang="en-US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回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日本食道学会学術集会</a:t>
            </a:r>
            <a:b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COI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開示</a:t>
            </a:r>
            <a:b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40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40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8065" y="4143736"/>
            <a:ext cx="7680959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39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第80回日本食道学会学術集会 COI開示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木村 真帆 (Maho Kimura)</cp:lastModifiedBy>
  <cp:revision>101</cp:revision>
  <dcterms:created xsi:type="dcterms:W3CDTF">2000-09-04T17:39:07Z</dcterms:created>
  <dcterms:modified xsi:type="dcterms:W3CDTF">2025-10-22T08:08:29Z</dcterms:modified>
</cp:coreProperties>
</file>